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023897-7BDD-4338-BAC0-5CA98AF8B47D}">
  <a:tblStyle styleId="{95023897-7BDD-4338-BAC0-5CA98AF8B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aaf3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aaf3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&lt;ol&gt;&lt;/ol&gt;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&lt;ol&gt;&lt;/ol&gt;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lista ordenada.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ordem da lista pode ser numérica ou alfabética.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&lt;ol&gt;&lt;/ol&gt;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&lt;ol&gt;&lt;/ol&gt;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{95023897-7BDD-4338-BAC0-5CA98AF8B47D}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reversed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ordem da lista com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decrescente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reversed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start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valor de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início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 lista.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de marcação de ordem da lista.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1, A, a, I, i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&lt;ol&gt;&lt;/ol&gt;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ol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list-style-type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decimal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padding-left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40px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