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C9B1E1-85A4-4E0B-A044-B954156D1AD6}">
  <a:tblStyle styleId="{C6C9B1E1-85A4-4E0B-A044-B954156D1A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9aaf3d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9aaf3d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&lt;optgroup&gt;&lt;/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optgroup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&lt;optgroup&gt;&lt;/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optgroup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agrupar opções relacionadas a uma lista suspensa.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&lt;optgroup&gt;&lt;/optgroup&gt;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&lt;optgroup&gt;&lt;/optgroup&gt;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{C6C9B1E1-85A4-4E0B-A044-B954156D1AD6}</a:tableStyleId>
              </a:tblPr>
              <a:tblGrid>
                <a:gridCol w="1152850"/>
                <a:gridCol w="5333800"/>
                <a:gridCol w="221812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grupo de opções como desabilitado.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label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rótulo do grupo de opções.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label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&lt;optgroup&gt;&lt;/optgroup&gt;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