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5655995-1DC1-4D39-A499-72C41BA445AA}">
  <a:tblStyle styleId="{25655995-1DC1-4D39-A499-72C41BA445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9aaf3d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9aaf3d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&lt;option&gt;&lt;/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option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&lt;option&gt;&lt;/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option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opção em uma lista suspensa.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&lt;option&gt;&lt;/option&gt;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&lt;option&gt;&lt;/option&gt;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{25655995-1DC1-4D39-A499-72C41BA445AA}</a:tableStyleId>
              </a:tblPr>
              <a:tblGrid>
                <a:gridCol w="1152850"/>
                <a:gridCol w="4467925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disabled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 grupo como desabilitado.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disabled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label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rótulo do grupo.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selected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a opção deve ser selecionada por padrão.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selected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value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valor que será enviado caso a opção seja selecionada.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&lt;option&gt;&lt;/option&gt;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Nenhum.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