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11450B-3393-4072-8E9A-58D5656BAF69}">
  <a:tblStyle styleId="{4B11450B-3393-4072-8E9A-58D5656BA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9aaf3d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9aaf3d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&lt;output&gt;&lt;/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output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&lt;output&gt;&lt;/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output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mostrar o resultado de um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cálculo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&lt;output&gt;&lt;/output&gt;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&lt;output&gt;&lt;/output&gt;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{4B11450B-3393-4072-8E9A-58D5656BAF69}</a:tableStyleId>
              </a:tblPr>
              <a:tblGrid>
                <a:gridCol w="1152850"/>
                <a:gridCol w="5333800"/>
                <a:gridCol w="2218125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relação entre o resultado e os elementos usados para o 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cálculo</a:t>
                      </a: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elemento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o formulário que esse campo pertence.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elemento.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&lt;output&gt;&lt;/output&gt;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output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