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BD2611-9BF6-419A-96CB-DA87C44D7D76}">
  <a:tblStyle styleId="{41BD2611-9BF6-419A-96CB-DA87C44D7D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&lt;param&gt;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&lt;param&gt;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parâmetro para plugins incorporados com 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&lt;param&gt;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&lt;param&gt;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{41BD2611-9BF6-419A-96CB-DA87C44D7D76}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parâmetro.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do parâmetro.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&lt;param&gt;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param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