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&lt;picture&gt;&lt;/picture&gt;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&lt;picture&gt;&lt;/picture&gt;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mais de uma fonte de imagem.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Normalmente usada para mostrar imagens de acordo com o tamanho da tela.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deve ter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img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uma ou mais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source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&lt;picture&gt;&lt;/picture&gt;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&lt;picture&gt;&lt;/picture&gt;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