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&lt;pre&gt;&lt;/pre&gt;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&lt;pre&gt;&lt;/pre&gt;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pré-formatado.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preserva os espaços e quebras de linha.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&lt;pre&gt;&lt;/pre&gt;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&lt;pre&gt;&lt;/pre&gt;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font-family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monospace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white-space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pre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