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6EC370-3A7B-477B-904E-AB19F25ED430}">
  <a:tblStyle styleId="{3C6EC370-3A7B-477B-904E-AB19F25ED4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ad5938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ad593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&lt;progress&gt;&lt;/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progress&gt;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&lt;progress&gt;&lt;/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progress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nível de progresso de uma tarefa.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&lt;progress&gt;&lt;/progress&gt;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&lt;progress&gt;&lt;/progress&gt;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{3C6EC370-3A7B-477B-904E-AB19F25ED430}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máximo do progresso.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completado do progresso.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&lt;progress&gt;&lt;/progress&gt;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