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448AB22-915D-4C29-9618-CA4DF2766A38}">
  <a:tblStyle styleId="{C448AB22-915D-4C29-9618-CA4DF2766A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d671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d671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&lt;q&gt;&lt;/q&gt;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&lt;q&gt;&lt;/q&gt;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citação simples.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&lt;param&gt;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&lt;param&gt;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{C448AB22-915D-4C29-9618-CA4DF2766A38}</a:tableStyleId>
              </a:tblPr>
              <a:tblGrid>
                <a:gridCol w="953025"/>
                <a:gridCol w="4667750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cite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URL da fonte da citação.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&lt;param&gt;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inline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q:before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content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open-quote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q:after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content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close-quote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