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&lt;rp&gt;&lt;/rp&gt;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&lt;rp&gt;&lt;/rp&gt;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parênteses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 em na navegadores que não suportam tags de anotação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ruby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&lt;rp&gt;&lt;/rp&gt;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&lt;rp&gt;&lt;/rp&gt;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Nenhum</a:t>
            </a: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