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&lt;rt&gt;&lt;/rt&gt;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&lt;rt&gt;&lt;/rt&gt;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o texto ruby de uma anotação ruby.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fornece informações de pronúncia, tradução ou transliteração do Leste Asiático.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sempre deve ser usada em uma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ruby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&lt;rt&gt;&lt;/rt&gt;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&lt;rt&gt;&lt;/rt&gt;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rt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line-height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normal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