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&lt;ruby&gt;&lt;/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ruby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&lt;ruby&gt;&lt;/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ruby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uma anotação em ruby.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Anotação ruby é um pequeno texto extra, anexado ao texto principal para indicar a pronúncia ou o significado dos caracteres correspondentes.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Esse tipo de anotação é frequentemente usado em publicações japonesas.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&lt;ruby&gt;&lt;/ruby&gt;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&lt;ruby&gt;&lt;/ruby&gt;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Nenhum</a:t>
            </a: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