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&lt;s&gt;&lt;/s&gt;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&lt;s&gt;&lt;/s&gt;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Define um texto que não é mais correto, preciso ou relevante.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linha através do 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um texto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substituído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ou excluído use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&lt;s&gt;&lt;/s&gt;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&lt;s&gt;&lt;/s&gt;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text-decoration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line-through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