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&lt;samp&gt;&lt;/samp&gt;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&lt;samp&gt;&lt;/samp&gt;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Define um texto como saída de amostra de um programa de computador.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&lt;samp&gt;&lt;/samp&gt;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&lt;samp&gt;&lt;/samp&gt;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samp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font-family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monospace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