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&lt;section&gt;&lt;/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section&gt;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&lt;section&gt;&lt;/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section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seção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&lt;section&gt;&lt;/section&gt;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&lt;section&gt;&lt;/section&gt;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section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