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AD70D1-AEA1-439F-99DA-BBF1548B6245}">
  <a:tblStyle styleId="{E0AD70D1-AEA1-439F-99DA-BBF1548B62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&lt;select&gt;&lt;/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&lt;select&gt;&lt;/select&gt;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campo de lista suspensa.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Cada opção do campo é defina por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&lt;select&gt;&lt;/select&gt;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&lt;select&gt;&lt;/select&gt;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{E0AD70D1-AEA1-439F-99DA-BBF1548B6245}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foco neste campo quando a página é carregada.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desabilitado.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formulário que esse campo pertence.</a:t>
                      </a:r>
                      <a:endParaRPr sz="900"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multiple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usuário pode selecionar mais de uma opção.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multiple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campo.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required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obrigatório para envio do formulário.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required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quantas opções devem ficar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visíveis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na lista.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&lt;select&gt;&lt;/select&gt;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