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&lt;small&gt;&lt;/small&gt;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&lt;small&gt;&lt;/small&gt;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pequeno.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&lt;li&gt;&lt;/li&gt;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&lt;li&gt;&lt;/li&gt;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small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smaller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