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3514FE-F5D0-4B26-9F08-61D848F625D6}">
  <a:tblStyle styleId="{653514FE-F5D0-4B26-9F08-61D848F62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af9a6b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af9a6b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&lt;source&gt;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&lt;source&gt;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fonte de mídia.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Usada junto com 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audio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video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picture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&lt;source&gt;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&lt;source&gt;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{653514FE-F5D0-4B26-9F08-61D848F625D6}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fonte externa do source.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srcset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fonte em situações diferentes.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media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em que tipo de mídia essa fonte de dados se aplica.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Consulta de Mídia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sizes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tamanhos diferentes.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mídia do arquivo.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Tipo de mídia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&lt;source&gt;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