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&lt;strong&gt;&lt;/strong&gt;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&lt;strong&gt;&lt;/strong&gt;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texto como importante.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&lt;strong&gt;&lt;/strong&gt;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&lt;strong&gt;&lt;/strong&gt;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strong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font-weight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bold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