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&lt;sub&gt;&lt;/sub&gt;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&lt;sub&gt;&lt;/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sub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texto subscrito.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Normalmente usado para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fórmulas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 químicas.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&lt;sub&gt;&lt;/sub&gt;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&lt;sub&gt;&lt;/sub&gt;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sub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vertical-align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sub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font-size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smaller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