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&lt;summary&gt;&lt;/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summary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&lt;summary&gt;&lt;/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summary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cabeçalho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visível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details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&lt;summary&gt;&lt;/summary&gt;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&lt;summary&gt;&lt;/summary&gt;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summary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