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&lt;sup&gt;&lt;/sup&gt;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&lt;sup&gt;&lt;/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sup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sobrescrito.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usado para notas de rodapé.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&lt;sup&gt;&lt;/sup&gt;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&lt;sup&gt;&lt;/sup&gt;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super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smaller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