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&lt;svg&gt;&lt;/svg&gt;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&lt;svg&gt;&lt;/svg&gt;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contêiner para gráficos vetoriais escaláveis.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&lt;svg&gt;&lt;/svg&gt;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&lt;svg&gt;&lt;/svg&gt;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