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&lt;table&gt;&lt;/table&gt;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&lt;table&gt;&lt;/table&gt;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além dos globais foram removidos no HTML5.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Apenas a tag table não cria toda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É necessário usar 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tr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td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para criar linhas e células respectivamente.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Uma tabela mais complexa ainda pode conter 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caption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col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colgroup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thead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tfoot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tbody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Historicamente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as tabelas eram usadas para criar o layout da página, porém esse seria um mal uso desta tag.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&lt;table&gt;&lt;/table&gt;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&lt;table&gt;&lt;/table&gt;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table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border-collapse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separate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border-spacing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2px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border-color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gray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