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&lt;tbody&gt;&lt;/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tbody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&lt;tbody&gt;&lt;/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tbody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agrupar o conteúdo do corpo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é usada em conjunto com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thead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tfoot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navegadores podem usar esta definição para ativar a rolagem do corpo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ser filha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vir depois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thead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antes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tfoot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não afeta visualmente a tabela, mas pode ser estilizada com CSS.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&lt;tbody&gt;&lt;/tbody&gt;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&lt;tbody&gt;&lt;/tbody&gt;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tbody 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table-row-group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middle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border-color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inherit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