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5AAD5F0-D4C6-484B-9059-5DC85396E96A}">
  <a:tblStyle styleId="{75AAD5F0-D4C6-484B-9059-5DC85396E9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589c3ef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589c3ef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81050" y="3285950"/>
            <a:ext cx="8310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&lt;td&gt;&lt;/td&gt;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&lt;td&gt;&lt;/td&gt;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uma célula da tabela.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Char char="●"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tag deve ser usada dentro de uma tag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tr</a:t>
            </a: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&lt;td&gt;&lt;/td&gt;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&lt;td&gt;&lt;/td&gt;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{75AAD5F0-D4C6-484B-9059-5DC85396E96A}</a:tableStyleId>
              </a:tblPr>
              <a:tblGrid>
                <a:gridCol w="1108450"/>
                <a:gridCol w="5045175"/>
                <a:gridCol w="2551150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colspan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número de colunas que esta célula deve ocupar.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Número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headers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uma mais células de cabeçalho relacionadas.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 da célula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rowspan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número de linhas que esta célula deve ocupar.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URL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&lt;td&gt;&lt;/td&gt;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td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table-cell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vertical-align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inherit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