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&lt;template&gt;&lt;/template&gt;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&lt;template&gt;&lt;/template&gt;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 contêiner para código HTML que deseja renderizar posteriormente.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&lt;template&gt;&lt;/template&gt;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&lt;template&gt;&lt;/template&gt;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Nenhum.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