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0A19F2-F083-493D-9E97-86C50A65CF7C}">
  <a:tblStyle styleId="{FB0A19F2-F083-493D-9E97-86C50A65C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b46a4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b46a4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&lt;textarea&gt;&lt;/textarea&gt;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&lt;textarea&gt;&lt;/textarea&gt;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campo de entrada de texto com várias linhas.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&lt;textarea&gt;&lt;/textarea&gt;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&lt;textarea&gt;&lt;/textarea&gt;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{FB0A19F2-F083-493D-9E97-86C50A65CF7C}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foco neste campo quando a página é carregada.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cols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largura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visível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checked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dirname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campo que será enviado informando a direção do texto escrito.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NomeDoInput.dir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desabilitado.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formulário que esse campo pertence.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maxlength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comprimento máximo de caracteres.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campo.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placeholder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texto de dica que descreve o valor esperado.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readonly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somente leitura.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readonly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required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obrigatório para envio do formulário.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required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rows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quantidade linhas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visíveis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do campo.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wrap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como texto deve ser quebrado quando enviado.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hard, soft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&lt;textarea&gt;&lt;/textarea&gt;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