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&lt;tfoot&gt;&lt;/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tfoot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&lt;tfoot&gt;&lt;/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tfoot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agrupar o conteúdo do rodapé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é usada em conjunto com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tbody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tfoot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Os navegadores podem usar esta definição para ativar a rolagem do corpo da tabela.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ser filha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vir depois das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thead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tbody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ter um ou mais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dentro dela.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não afeta visualmente a tabela, mas pode ser estilizada com CSS.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&lt;tfoot&gt;&lt;/tfoot&gt;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&lt;tfoot&gt;&lt;/tfoot&gt;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tfoot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table-footer-group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vertical-align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middle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inherit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