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930B95-5E45-4BAF-8B6A-4801BE518F7A}">
  <a:tblStyle styleId="{59930B95-5E45-4BAF-8B6A-4801BE518F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7c94c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7c94c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&lt;th&gt;&lt;/th&gt;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&lt;th&gt;&lt;/th&gt;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célula de cabeçalho.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deve ser usada dentro de uma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&lt;th&gt;&lt;/th&gt;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&lt;th&gt;&lt;/th&gt;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{59930B95-5E45-4BAF-8B6A-4801BE518F7A}</a:tableStyleId>
              </a:tblPr>
              <a:tblGrid>
                <a:gridCol w="1108450"/>
                <a:gridCol w="5045175"/>
                <a:gridCol w="255115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abbr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abreviação do conteúdo da célula de cabeçalho.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colspan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número de colunas que esta célula deve ocupar.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headers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uma mais células de cabeçalho relacionadas.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da célula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rowspan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número de linhas que esta célula deve ocupar.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scope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se a célula é um cabeçalho de linha, coluna, grupo de linha ou grupo de coluna.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col, colgroup, row, rowgroup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sorted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direção da ordem da coluna.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reversed, number, reversed number, number reversed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&lt;th&gt;&lt;/th&gt;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table-cell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vertical-align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inherit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bold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text-align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center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