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21" Type="http://schemas.openxmlformats.org/officeDocument/2006/relationships/font" Target="fonts/RobotoMono-boldItalic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.fntdata"/><Relationship Id="rId6" Type="http://schemas.openxmlformats.org/officeDocument/2006/relationships/slide" Target="slides/slide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81050" y="3285950"/>
            <a:ext cx="8310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&lt;thead&gt;&lt;/thead&gt;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&lt;thead&gt;&lt;/thead&gt;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3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agrupar o conteúdo do cabeçalho da tabela.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A tag é usada em conjunto com as tags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tbody 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e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tfoot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Os navegadores podem usar esta definição para ativar a rolagem do corpo da tabela.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A tag deve ser filha de uma tag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table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A tag pode vir após uma tag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caption 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e/ou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colgroup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A tag deve vir antes das tags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tbody 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e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tfoot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A tag deve ter um ou mais tags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tr 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dentro dela.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A tag não afeta visualmente a tabela, mas pode ser estilizada com CSS.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&lt;thead&gt;&lt;/thead&gt;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&lt;thead&gt;&lt;/thead&gt;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thead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table-header-group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vertical-align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middle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border-color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inherit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