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92BF0E-D435-4A34-9A98-C01E2ABB52A7}">
  <a:tblStyle styleId="{0392BF0E-D435-4A34-9A98-C01E2ABB52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f0be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f0be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&lt;time&gt;&lt;/time&gt;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&lt;time&gt;&lt;/time&gt;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data e/ou hora legível para humanos.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&lt;time&gt;&lt;/time&gt;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&lt;time&gt;&lt;/time&gt;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{0392BF0E-D435-4A34-9A98-C01E2ABB52A7}</a:tableStyleId>
              </a:tblPr>
              <a:tblGrid>
                <a:gridCol w="1152850"/>
                <a:gridCol w="5452225"/>
                <a:gridCol w="20997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datetime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data e/ou hora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visível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legível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também para leitores de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máquina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e hora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&lt;time&gt;&lt;/time&gt;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