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&lt;tr&gt;&lt;/tr&gt;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&lt;tr&gt;&lt;/tr&gt;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linha dentro de uma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Está tag deve conter um ou mais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th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e/ou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td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Todos atributos além dos globais foram removidos no HTML5.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&lt;tr&gt;&lt;/tr&gt;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&lt;tr&gt;&lt;/tr&gt;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table-row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vertical-align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inherit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border-color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inherit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