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3F92EB-2F93-4EC8-91E7-EF53EBD3BCC9}">
  <a:tblStyle styleId="{E13F92EB-2F93-4EC8-91E7-EF53EBD3B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b46a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b46a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&lt;track&gt;</a:t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&lt;track&gt;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faixa de texto em uma tag de mídia.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usada para definir legendas em vídeos.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&lt;track&gt;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&lt;track&gt;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{E13F92EB-2F93-4EC8-91E7-EF53EBD3BCC9}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default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esta é a faixa selecionada por padrão.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default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kind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da faixa de texto.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captions, chapters, descriptions, metadata, subtitles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rótulo da faixa de texto.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NomeDoInput.dir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URL da fonte da faixa de texto.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srclang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linguagem dos dados da faixa de texto. Obrigatório para legendas.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Código da Linguagem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&lt;track&gt;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