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&lt;u&gt;&lt;/u&gt;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&lt;u&gt;&lt;/u&gt;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uma parte de um texto sublinhado.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Usado normalmente para mostrar que uma palavra está com erro de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ortografia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Evite usar esta tag caso confunda o usuário com um hyperlink.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&lt;u&gt;&lt;/u&gt;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&lt;u&gt;&lt;/u&gt;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text-decoration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underline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