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&lt;ul&gt;&lt;/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ul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&lt;ul&gt;&lt;/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ul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lista não ordenada.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&lt;ul&gt;&lt;/ul&gt;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&lt;ul&gt;&lt;/ul&gt;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list-style-type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disc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 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