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&lt;var&gt;&lt;/var&gt;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&lt;var&gt;&lt;/var&gt;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 texto como variável. 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&lt;var&gt;&lt;/var&gt;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&lt;var&gt;&lt;/var&gt;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var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font-style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italic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