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A9DD93-F4A7-44CD-B788-8341589525CF}">
  <a:tblStyle styleId="{1DA9DD93-F4A7-44CD-B788-834158952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&lt;video&gt;&lt;/video&gt;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&lt;video&gt;&lt;/video&gt;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vídeo, filme ou transmissão de vídeo.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Atualmente é suportado os formatos: MP4, WEBM OGG.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Qualquer texto no conteúdo da tag será exibido em navegadores que não suportam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video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&lt;video&gt;&lt;/video&gt;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&lt;video&gt;&lt;/video&gt;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{1DA9DD93-F4A7-44CD-B788-8341589525CF}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autoplay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Começa a reproduzir assim que os dados do vídeo estiverem carregados.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autoplay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controls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Habilita os controles de reprodução do vídeo.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controls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do player do vídeo.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loop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vídeo deve começar a reproduzir novamente após terminar.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loop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muted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volume do vídeo como mutado.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muted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imagem para ser exibida enquanto o vídeo estiver sendo carregado ou antes do usuário clicar em reproduzir.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como o vídeo deve ser carregado quando a página é carregada.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auto, metadata, none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fonte/link do vídeo.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do player do vídeo.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&lt;video&gt;&lt;/video&gt;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