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&lt;wbr&gt;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&lt;wbr&gt;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onde no texto é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aceitável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 adicionar uma quebra de linha se necessário. 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&lt;wbr&gt;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&lt;wbr&gt;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Nenhum</a:t>
            </a: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