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61E9D0-890C-45FB-BEE0-171DE9EBFB43}">
  <a:tblStyle styleId="{A461E9D0-890C-45FB-BEE0-171DE9EBF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781f1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781f1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os 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Todos os elementos HTML podem ter atributos;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fornecem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informações adicionais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sobre um elemento;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sempre são definidos na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tag de abertura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do elemento;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podem ser em pares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nome/valor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(ex: </a:t>
            </a:r>
            <a:r>
              <a:rPr b="1" lang="pt-BR" sz="18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nome=”valor”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 ou apenas o </a:t>
            </a:r>
            <a:r>
              <a:rPr b="1" i="1" lang="pt-BR" sz="1800"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{A461E9D0-890C-45FB-BEE0-171DE9EBFB43}</a:tableStyleId>
              </a:tblPr>
              <a:tblGrid>
                <a:gridCol w="1629175"/>
                <a:gridCol w="70756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accesskey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tecla de atalho para focar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quais classes CSS serão aplicadas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contenteditable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ou não ser editável.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data-*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Usado para armazenar dados em um elemento. No lugar do (*) deve definir um nome.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direção do conteúdo de um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draggable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elemento pode ser arrastado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dropzone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que acontece quando o elemento arrastado é solto neste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hidden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elemento como oculto.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identificação única para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linguagem do conteúdo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spellcheck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deve ter sua ortografia verificada.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style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estilos CSS diretamente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tabindex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posição do elemento na ordem de tabulação da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informações sobre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ser traduzido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