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81050" y="3285950"/>
            <a:ext cx="83109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&lt;body&gt;&lt;/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body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&lt;body&gt;&lt;/body&gt;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o corpo do documento.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 o conteúdo da página deve estar dentro da tag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de layout foram removidos no HTML5.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&lt;body&gt;&lt;/body&gt;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&lt;body&gt;&lt;/body&gt;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body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display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block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margin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8px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body:focus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outline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none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