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&lt;h1&gt;&lt;/h1&gt;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&lt;h1&gt;&lt;/h1&gt;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primeiro cabeçalho mais importante da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Para o SEO é importante que uma página tenha apenas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&lt;h1&gt;&lt;/h1&gt;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&lt;h1&gt;&lt;/h1&gt;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h1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font-size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2em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0.67em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0.67em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font-weight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bold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