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&lt;h2&gt;&lt;/h2&gt;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&lt;h2&gt;&lt;/h2&gt;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segundo cabeçalho mais importante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&lt;h2&gt;&lt;/h2&gt;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&lt;h2&gt;&lt;/h2&gt;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h2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1.5em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0.83em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0.83em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