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&lt;h3&gt;&lt;/h3&gt;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&lt;h3&gt;&lt;/h3&gt;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terceiro cabeçalho mais importante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&lt;h3&gt;&lt;/h3&gt;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&lt;h3&gt;&lt;/h3&gt;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h3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1.17em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bold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