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&lt;h4&gt;&lt;/h4&gt;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&lt;h4&gt;&lt;/h4&gt;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quarto cabeçalho mais importante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&lt;h4&gt;&lt;/h4&gt;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&lt;h4&gt;&lt;/h4&gt;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h4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1.33em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1.33em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