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&lt;h5&gt;&lt;/h5&gt;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&lt;h5&gt;&lt;/h5&gt;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quinto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&lt;h5&gt;&lt;/h5&gt;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&lt;h5&gt;&lt;/h5&gt;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h5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.83em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1.67em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1.67em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