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&lt;h6&gt;&lt;/h6&gt;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&lt;h6&gt;&lt;/h6&gt;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o sexto e último cabeçalho mais importante da página.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&lt;h6&gt;&lt;/h6&gt;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&lt;h6&gt;&lt;/h6&gt;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h6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font-size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.67em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2.33em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margin-bottom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2.33em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font-weight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bold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