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head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head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cabeçalho do documento HTML.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serve como contêiner para as tags de cabeçalho.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Dentro desta tag pode ser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incluído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o </a:t>
            </a:r>
            <a:r>
              <a:rPr b="1" i="1" lang="pt-BR" sz="1500">
                <a:latin typeface="Roboto Mono"/>
                <a:ea typeface="Roboto Mono"/>
                <a:cs typeface="Roboto Mono"/>
                <a:sym typeface="Roboto Mono"/>
              </a:rPr>
              <a:t>título do documento, estilos, scripts, meta informações e etc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&lt;head&gt;&lt;/head&gt;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&lt;head&gt;&lt;/head&gt;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head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