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74ABCE-00FE-4C65-A022-51AAB8C50421}">
  <a:tblStyle styleId="{4974ABCE-00FE-4C65-A022-51AAB8C504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ac1d2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ac1d2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um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documento HTML.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Está é a tag raíz da estrutura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Com exceção do DOCTYPE todas as tags são filhas ou descendentes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&lt;html&gt;&lt;/html&gt;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&lt;html&gt;&lt;/html&gt;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{4974ABCE-00FE-4C65-A022-51AAB8C50421}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xmlns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que o arquivo está em conformidade com XHTML.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http://www.w3.org/1999/xhtml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&lt;html&gt;&lt;/html&gt;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html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html:focus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outline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