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EA6F2B-6E80-46C5-A4EA-77A5C4356258}">
  <a:tblStyle styleId="{58EA6F2B-6E80-46C5-A4EA-77A5C4356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&lt;meta&gt;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metadado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metadados são usados pelos navegadores, mecanismos de pesquisa e outros serviços da web.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metadados devem ficar dentro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{58EA6F2B-6E80-46C5-A4EA-77A5C4356258}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charset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codificação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de caracteres foi usada no documento.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Definição de caracteres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conteúdo associado ao http-equiv.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http-equiv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Prove um cabeçalho HTTP com informação do conteúdo do atributo.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content-type, default-style, refresh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metadado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application-name, author, description, generator, keywords, viewport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